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1605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114300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Noto Sans CJK TC"/>
              </a:rPr>
              <a:t>界 × 吃火的人｜一六四一，大巴六九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057400"/>
            <a:ext cx="103327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Noto Sans CJK TC"/>
              </a:rPr>
              <a:t>界線小偵探：誰說的？怎麼知道？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200400"/>
            <a:ext cx="9966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E5DAC6"/>
                </a:solidFill>
                <a:latin typeface="Noto Sans CJK TC"/>
              </a:rPr>
              <a:t>國小高年級｜語文 × 社會｜108課綱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794760"/>
            <a:ext cx="9966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Noto Sans CJK TC"/>
              </a:rPr>
              <a:t>策展教育使用｜來源導向・證據閱讀・保留未知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035040"/>
            <a:ext cx="10149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E5DAC6"/>
                </a:solidFill>
                <a:latin typeface="Noto Sans CJK TC"/>
              </a:rPr>
              <a:t>主要策展來源：www.ula.tw/exhibitions/jie-x-chi-huo-de-ren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界線只在地圖上嗎？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國小高年級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50876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416058"/>
                </a:solidFill>
                <a:latin typeface="Noto Sans CJK TC"/>
              </a:rPr>
              <a:t>「界」可以在哪裡？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971800"/>
            <a:ext cx="94183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282D2B"/>
                </a:solidFill>
                <a:latin typeface="Noto Sans CJK TC"/>
              </a:rPr>
              <a:t>地圖上的線、群體之間的界、語言的界……還有「我們知道／不知道」的界。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先建立最小時間線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國小高年級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1638前後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荷蘭東印度公司向東部探索金礦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00200" y="2139696"/>
            <a:ext cx="2423160" cy="73152"/>
          </a:xfrm>
          <a:prstGeom prst="rect">
            <a:avLst/>
          </a:prstGeom>
          <a:solidFill>
            <a:srgbClr val="E5DAC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02336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2219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1641.9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韋塞林與同行者遭殺害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09160" y="2139696"/>
            <a:ext cx="2423160" cy="73152"/>
          </a:xfrm>
          <a:prstGeom prst="rect">
            <a:avLst/>
          </a:prstGeom>
          <a:solidFill>
            <a:srgbClr val="E5DAC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13232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3115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1642.1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荷蘭方面率隊前往東部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84632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646866"/>
                </a:solidFill>
                <a:latin typeface="Noto Sans CJK TC"/>
              </a:rPr>
              <a:t>時間線只放目前可追溯的基線；原因另作證據判讀。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四張來源卡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國小高年級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S02、S03、S04、S06、S10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416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研究轉譯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幫我們建立事件脈絡。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6772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學術整理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8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可核對人數、公司行動等。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7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4416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部落資訊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7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確認當代名稱與位置。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64808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6772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地方記憶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4808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告訴我們後來怎麼記得。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資料告訴我 vs. 我推測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國小高年級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資料告訴我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1641年9月韋塞林與同行者遭殺害。
這是來源可直接支持的資訊。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4807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我推測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807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『一定只有某一個原因。』
這超過目前證據；需要保留「可能／未知」。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把句子放到證據階梯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國小高年級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S02、S03、S10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416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可確認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來源直接支持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6772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可能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8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來源自己也保留可能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7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4416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有爭議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7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不同來源有不同說法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64808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6772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不知道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4808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目前材料不足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完成「證據小誌」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國小高年級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18872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416058"/>
                </a:solidFill>
                <a:latin typeface="Noto Sans CJK TC"/>
              </a:rPr>
              <a:t>四格小誌：事件 → 來源 → 我的判斷 → 仍未知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05840" y="196596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88720" y="2057400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1760" y="2057400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畫出1641–1642最小時間線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5840" y="2834639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2926079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2926079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選一張來源卡，說明它能回答什麼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05840" y="370332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88720" y="3794759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3794759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寫一句「我認為…因為資料…」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05840" y="457200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88720" y="4663440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51760" y="4663440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留下一格「我們還不知道…」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出口單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國小高年級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416058"/>
                </a:solidFill>
                <a:latin typeface="Noto Sans CJK TC"/>
              </a:rPr>
              <a:t>今天我發現：「有資料」不等於 ______。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2926080"/>
            <a:ext cx="97840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282D2B"/>
                </a:solidFill>
                <a:latin typeface="Noto Sans CJK TC"/>
              </a:rPr>
              <a:t>請用一個例子說明：哪一句需要保留「可能」或「不知道」？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4892040"/>
            <a:ext cx="9784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916947"/>
                </a:solidFill>
                <a:latin typeface="Noto Sans CJK TC"/>
              </a:rPr>
              <a:t>把『不知道』保留下來，也是一種負責任的歷史學習。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