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1605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14300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Noto Sans CJK TC"/>
              </a:rPr>
              <a:t>界 × 吃火的人｜一六四一，大巴六九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57400"/>
            <a:ext cx="103327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Noto Sans CJK TC"/>
              </a:rPr>
              <a:t>誰畫界？誰寫史？——史料、殖民接觸與策展倫理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200400"/>
            <a:ext cx="9966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E5DAC6"/>
                </a:solidFill>
                <a:latin typeface="Noto Sans CJK TC"/>
              </a:rPr>
              <a:t>高中｜語文 × 社會｜108課綱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79476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TC"/>
              </a:rPr>
              <a:t>策展教育使用｜來源導向・證據閱讀・保留未知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035040"/>
            <a:ext cx="10149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E5DAC6"/>
                </a:solidFill>
                <a:latin typeface="Noto Sans CJK TC"/>
              </a:rPr>
              <a:t>主要策展來源：www.ula.tw/exhibitions/jie-x-chi-huo-de-ren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如果我們只有公司文書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416058"/>
                </a:solidFill>
                <a:latin typeface="Noto Sans CJK TC"/>
              </a:rPr>
              <a:t>「東部」會被看成什麼？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971800"/>
            <a:ext cx="9418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82D2B"/>
                </a:solidFill>
                <a:latin typeface="Noto Sans CJK TC"/>
              </a:rPr>
              <a:t>金礦、路線、治理、風險……那部落自己的空間意義在哪裡？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可確認的歷史基線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1638前後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東部尋金與公司探索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0020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02336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2219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1641.9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Wesselingh遇害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0916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13232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3115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1642.1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353人遠征；報復與尋金等脈絡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8463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46866"/>
                </a:solidFill>
                <a:latin typeface="Noto Sans CJK TC"/>
              </a:rPr>
              <a:t>遠征隊353人及組成依S03；目的需與S02交叉閱讀。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史料生成剖面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1371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生成者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28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誰留下？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60" y="1234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8172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84648" y="1371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制度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1728" y="1828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為何要留下？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21040" y="1234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2220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25128" y="1371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讀者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22208" y="1828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寫給誰看？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520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7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44168" y="3657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語彙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4114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如何命名人與地？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80560" y="3520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8172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84648" y="3657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缺席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81728" y="4114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誰不在文件裡？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321040" y="3520440"/>
            <a:ext cx="34290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2220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25128" y="3657600"/>
            <a:ext cx="2523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可驗證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22208" y="4114800"/>
            <a:ext cx="302666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哪些能交叉查？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證據品質 ≠ 版本平均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S02、S03、S05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證據足夠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可直接確認日期、人物、行動等。
主張強度可較高。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證據不足／衝突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7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原因、內心、意義需限定。
尊重不同觀點不等於都同樣可信。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「紅頭髮吃火的人」能證明什麼？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可以說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後來地方文化記憶中出現這個稱呼。
它值得研究「如何記得」。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不能直接說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7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1641年當時所有人逐字如此稱呼；
也不能單靠它證明事件原因。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策展文字四種標籤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S01-S06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【可確認】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來源直接支持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6772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【來源主張】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8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某來源如何描述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7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416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【策展解釋】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根據證據提出的解釋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6480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772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【仍未知】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8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證據不足，明確保留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微型策展：四種「界」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18872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416058"/>
                </a:solidFill>
                <a:latin typeface="Noto Sans CJK TC"/>
              </a:rPr>
              <a:t>地理界 × 權力界 × 證據界 × 未知界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5840" y="196596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88720" y="205740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760" y="205740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至少4個source_id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2834639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292607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292607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每區一個核心問題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05840" y="370332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379475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379475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逐段標證據狀態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" y="457200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466344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51760" y="466344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最後寫「我們選擇不說什麼，為什麼」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策展倫理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高中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416058"/>
                </a:solidFill>
                <a:latin typeface="Noto Sans CJK TC"/>
              </a:rPr>
              <a:t>什麼時候，策展者最應該寫「仍未知」？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926080"/>
            <a:ext cx="97840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282D2B"/>
                </a:solidFill>
                <a:latin typeface="Noto Sans CJK TC"/>
              </a:rPr>
              <a:t>當推論超出證據、來源衝突未解、或當事人聲音未被保存時，保留未知比補故事更負責任。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4892040"/>
            <a:ext cx="9784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916947"/>
                </a:solidFill>
                <a:latin typeface="Noto Sans CJK TC"/>
              </a:rPr>
              <a:t>把『不知道』保留下來，也是一種負責任的歷史學習。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